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/>
              <a:t>QSCOUT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Jaqal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8098-293F-B933-DA77-C442ED1D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</a:t>
            </a:r>
            <a:r>
              <a:rPr lang="ko-KR" altLang="en-US"/>
              <a:t> </a:t>
            </a:r>
            <a:r>
              <a:rPr lang="en-US" altLang="ko-KR"/>
              <a:t>Urukul Servo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18237-90AD-6968-19AB-E5E08CBD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F70D3-6806-1F35-F5C6-ABDF5E52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1765FD6-0721-4C89-04D9-B346F54F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305990"/>
            <a:ext cx="5473981" cy="243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579C9D-B27F-F010-AE88-CEF8A1CC1FAC}"/>
              </a:ext>
            </a:extLst>
          </p:cNvPr>
          <p:cNvSpPr txBox="1"/>
          <p:nvPr/>
        </p:nvSpPr>
        <p:spPr>
          <a:xfrm>
            <a:off x="5414032" y="1276355"/>
            <a:ext cx="430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PID control is implemented in PL(FPGA) side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Sandia RFSoC System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D3B876-3811-3E49-BC99-1E78091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8" name="그림 7" descr="전자제품이(가) 표시된 사진&#10;&#10;자동 생성된 설명">
            <a:extLst>
              <a:ext uri="{FF2B5EF4-FFF2-40B4-BE49-F238E27FC236}">
                <a16:creationId xmlns:a16="http://schemas.microsoft.com/office/drawing/2014/main" id="{3FBBD6ED-AC90-7A2E-FE5B-F80E2D8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0" y="1521335"/>
            <a:ext cx="5204014" cy="4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5905-D032-BCAA-A93A-5984AA6E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171Yb Energy Diagram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F8C95-2D40-C43A-1540-D399BFE0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74768-92A7-CB1E-5CFF-04BBE8DF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3DCBC-1E71-BA50-551A-0D6CA51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55616"/>
            <a:ext cx="4597636" cy="4597636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ED40D2-ED66-1C34-B232-EE70F1D5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49" y="2053585"/>
            <a:ext cx="7280718" cy="36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9920-4C65-9AA2-9989-C2FA803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 frequency detuning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DF61-0CF1-FA37-4A90-EFAEBCE7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A710F-0C1C-4E0B-5202-2174E48D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EDEC94A-2E88-62A2-0849-215F7C99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2492327"/>
            <a:ext cx="6515435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7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EBB42-708B-443C-E969-0C6A3336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369nm setting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D13D-A82A-9AE5-6EED-4C5B5C66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E9A28D-9F6A-0782-DA02-C06D814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E119A52-5D7B-FD74-3E34-22F51C2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49" y="1398928"/>
            <a:ext cx="6975302" cy="51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0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63CF-146B-9FE5-6A2A-E0A4B08D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Qubit</a:t>
            </a:r>
            <a:r>
              <a:rPr lang="ko-KR" altLang="en-US"/>
              <a:t> </a:t>
            </a:r>
            <a:r>
              <a:rPr lang="en-US" altLang="ko-KR"/>
              <a:t>Manipulation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10FF-EA0F-D615-2F85-6851015B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D3573-9F2B-75BF-FBD2-A6355265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CE259EEB-B7F6-5276-6D0C-CA0F60E8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423165"/>
            <a:ext cx="3342849" cy="4780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7A811-F901-48AE-D06E-F5ED77B636E8}"/>
              </a:ext>
            </a:extLst>
          </p:cNvPr>
          <p:cNvSpPr txBox="1"/>
          <p:nvPr/>
        </p:nvSpPr>
        <p:spPr>
          <a:xfrm>
            <a:off x="3623733" y="1507067"/>
            <a:ext cx="5558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Two qubit gate : 12.64GHz -&gt; can be drived by microwave</a:t>
            </a:r>
          </a:p>
          <a:p>
            <a:r>
              <a:rPr lang="en-US" altLang="ko-KR"/>
              <a:t>However, laser is ...</a:t>
            </a:r>
          </a:p>
          <a:p>
            <a:r>
              <a:rPr lang="en-US" altLang="ko-KR"/>
              <a:t>1. Tight focusing</a:t>
            </a:r>
          </a:p>
          <a:p>
            <a:r>
              <a:rPr lang="en-US" altLang="ko-KR"/>
              <a:t>2. Individual addressing</a:t>
            </a:r>
          </a:p>
          <a:p>
            <a:r>
              <a:rPr lang="en-US" altLang="ko-KR"/>
              <a:t>3. Two qubit gates mediated by phonon bus(e.g. MS gate)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1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32917-C9F6-F09F-87A8-1748BC4F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9C19E-462B-E393-D05D-3737D9BF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2573A-235F-E444-A9C5-9BE2569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55609344-0C25-66AB-F62D-25092F1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2495733"/>
            <a:ext cx="7671912" cy="2441063"/>
          </a:xfrm>
          <a:prstGeom prst="rect">
            <a:avLst/>
          </a:prstGeom>
        </p:spPr>
      </p:pic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20293ADD-0308-2F94-7AC1-DB56F9ED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56" y="1517913"/>
            <a:ext cx="4202805" cy="50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9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524F8-8F83-5441-EA26-D0AD34AD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D9630-4901-97BB-2D08-15F740F6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FADD2-00BB-38B5-CF25-DC453CBD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96EDA989-48A9-2B03-59D7-73050093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33" y="1373469"/>
            <a:ext cx="4399623" cy="4880113"/>
          </a:xfrm>
          <a:prstGeom prst="rect">
            <a:avLst/>
          </a:prstGeom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121ECED0-00C2-AD20-BDCC-E7980FFC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1" y="1201426"/>
            <a:ext cx="6535768" cy="52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A78F-6E09-ACCE-DC18-3456FAB7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Implementation(2)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DF552-E18C-DF28-D3F7-20E66439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29956-C29B-D770-6814-7F439B1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10254857-E47E-BE2A-B20A-B7EE18D4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4" y="1594087"/>
            <a:ext cx="10941612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5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149</Words>
  <Application>Microsoft Office PowerPoint</Application>
  <PresentationFormat>와이드스크린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Verdana</vt:lpstr>
      <vt:lpstr>Office 테마</vt:lpstr>
      <vt:lpstr>QSCOUT</vt:lpstr>
      <vt:lpstr>Sandia RFSoC System</vt:lpstr>
      <vt:lpstr>171Yb Energy Diagram</vt:lpstr>
      <vt:lpstr>Laser frequency detuning</vt:lpstr>
      <vt:lpstr>369nm setting</vt:lpstr>
      <vt:lpstr>Qubit Manipulation</vt:lpstr>
      <vt:lpstr>Frequency Comb</vt:lpstr>
      <vt:lpstr>Frequency Comb Implementation</vt:lpstr>
      <vt:lpstr>Frequency Comb Implementation(2)</vt:lpstr>
      <vt:lpstr>Artiq Urukul Servo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49</cp:revision>
  <dcterms:created xsi:type="dcterms:W3CDTF">2020-03-24T05:37:31Z</dcterms:created>
  <dcterms:modified xsi:type="dcterms:W3CDTF">2023-05-05T16:52:58Z</dcterms:modified>
</cp:coreProperties>
</file>